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7" r:id="rId9"/>
    <p:sldId id="268" r:id="rId10"/>
    <p:sldId id="274" r:id="rId11"/>
    <p:sldId id="264" r:id="rId12"/>
    <p:sldId id="273" r:id="rId13"/>
    <p:sldId id="271" r:id="rId14"/>
    <p:sldId id="270" r:id="rId15"/>
    <p:sldId id="269" r:id="rId16"/>
    <p:sldId id="272" r:id="rId17"/>
    <p:sldId id="261" r:id="rId18"/>
    <p:sldId id="262" r:id="rId19"/>
    <p:sldId id="26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058AF1-796E-4D28-A41D-5A3A4FDEF550}" v="12" dt="2024-06-01T18:34:11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9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4D381-21F5-3736-B658-C91CA00D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277260-319E-B623-1C63-3575FD9C2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B06B2-2122-DE4F-3504-BF6470511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BA1AD-6A94-F3AE-8DA7-90677993B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00AB7-E4B3-52B5-C238-1DCB26DF4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162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F89E-AD72-0878-9958-9CB38B440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5AC638-56DE-0FB4-E145-B0643A3C6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528A8-D08F-B504-CA78-2319EC14A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5EAEF-7098-CEFC-C562-6EE8C4ADA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78B86-45E5-13FE-7631-4DA9D628D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139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EABCBD-29A2-53E0-044F-F4760570C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01288-64E5-3013-000E-6DDB38B37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044FB-F0D8-D4AB-AAA0-CE0DAE86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1A59C-4C86-192D-99C0-CAC006C2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D3E39-E10A-7AB0-E55E-C8571852D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932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1E343-763D-709F-D190-1B074491E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C200A-F578-E13B-07F5-E868C744F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A476F-9ABC-487A-B3D5-2F732E89A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1A2932-7F3A-CC36-F4DD-938C549C2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52FCC-A1B4-E24C-37BA-F704E8DAE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777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E0C7-C7C8-8EEF-87AA-9F4E577E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83788-2A2E-4A83-6332-50CC9EFCE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85083-E341-A586-FC99-DDE669B1E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66E3E-7DCC-9E75-A3E8-94CBCBACA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79D78-05A1-948A-D5B8-0DD792835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43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F0A8-C8FA-5A59-D065-F6A638A56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CA7D8-8B8B-3EF5-7C06-59BE686B21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C4ACFA-6B9B-4430-6C61-CF5235B08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5BCA4-C559-8B8F-D80E-1A7BE173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28F91-07B6-DC3E-CE9B-BDCCA2757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CBEA1-4815-DEFA-EC44-F497DC68D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18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A915B-7982-5C5D-F195-0C8794CF4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029F9-7D36-F042-899B-8AABEB58D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B01E5B-121D-B625-CDAF-ACB56596C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8F73E7-CA76-0E21-4245-2E5E13A256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5AA26-0715-EC86-D359-C8BCE75EA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8F844A-8D2A-5CFA-4135-6B2FFEB6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42FAF-E31C-E403-BC2E-AD1AF4C5B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DCFF82-34FD-4382-BAF1-AA9DD0AAF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17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7FD8-2057-03A1-6B64-16683B5CD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2E38B6-7612-B7D5-1A76-3F42A1D66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BF09F-8C24-E84A-2C73-76052DC26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AE296-AF53-46BC-5E1D-9F5F230B4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5518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516FDB-D83D-71D3-148C-73B55D525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009484-A0B8-705E-0FE7-AC639CAC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90C282-0176-0A2E-CD25-4DA0A9D8B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964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9C8D2-A7E2-78F3-BD3B-535674DAC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4B65-93DD-F9A5-E867-C3906F25B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8BF017-0AD4-969F-3856-BE5DE8C42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8FE91-21F1-F19F-F6B4-39F98CA10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3D6FBD-5504-DB87-EDAD-B4F88A4D1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CB28B0-6E35-854C-8E36-444F258E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047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3AEF-02C1-8BAF-65A2-2526048C0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ED17B5-84F8-043C-5186-F4A838328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01449-7D4E-9DED-F9EC-38ABAEE91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8D5DC-1EE0-FE3D-CBA4-91688564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021A4-AECE-7354-A64E-956B7F9FE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3078A-41EB-5B12-D382-DEFD293E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281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6D5974-A723-F1EC-E2BA-21C9049E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2255E-D729-20D3-1DEC-167C463F2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9AFD3-92C3-97F2-7402-995B1B3F6F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9E6FE-EDA7-43F0-BFD6-438335D11B67}" type="datetimeFigureOut">
              <a:rPr lang="en-IN" smtClean="0"/>
              <a:t>02-07-2024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353C8-AB65-AF1E-4E68-17F0E80577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4FE78-90AD-398C-1466-1F3182E14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AD7CD-FCE5-4F1D-A4D0-FA82E06DF3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37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D35D094-78BB-7427-D57B-2B7C73F911D8}"/>
              </a:ext>
            </a:extLst>
          </p:cNvPr>
          <p:cNvSpPr txBox="1"/>
          <p:nvPr/>
        </p:nvSpPr>
        <p:spPr>
          <a:xfrm>
            <a:off x="299259" y="415636"/>
            <a:ext cx="10706792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40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i="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YouTube Data Harvesting and Warehousing 	using SQL and </a:t>
            </a:r>
            <a:r>
              <a:rPr lang="en-US" sz="4000" b="1" i="0" u="none" strike="noStrike" dirty="0" err="1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endParaRPr lang="en-US" sz="4000" b="1" i="0" u="none" strike="noStrike" dirty="0">
              <a:solidFill>
                <a:srgbClr val="00206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32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3200" b="1" dirty="0">
                <a:solidFill>
                  <a:srgbClr val="000000"/>
                </a:solidFill>
                <a:latin typeface="Arial" panose="020B0604020202020204" pitchFamily="34" charset="0"/>
              </a:rPr>
              <a:t>						</a:t>
            </a:r>
          </a:p>
          <a:p>
            <a:endParaRPr lang="en-US" sz="3200" b="1" dirty="0">
              <a:solidFill>
                <a:srgbClr val="000000"/>
              </a:solidFill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n-US" sz="3200" b="1" dirty="0">
                <a:solidFill>
                  <a:srgbClr val="000000"/>
                </a:solidFill>
                <a:latin typeface="Arial" panose="020B0604020202020204" pitchFamily="34" charset="0"/>
                <a:cs typeface="Times New Roman" panose="02020603050405020304" pitchFamily="18" charset="0"/>
              </a:rPr>
              <a:t>								</a:t>
            </a: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</a:t>
            </a:r>
          </a:p>
          <a:p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			    Janani J	</a:t>
            </a:r>
            <a:endParaRPr lang="en-IN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999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F6F1-1FE7-D1C6-35FF-DC8907010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B1FF1-FD27-0470-B3EB-814C38364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4683"/>
            <a:ext cx="10515600" cy="40322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an open source python frame work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only few lines of code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and deploy powerful data apps in minutes</a:t>
            </a:r>
          </a:p>
        </p:txBody>
      </p:sp>
    </p:spTree>
    <p:extLst>
      <p:ext uri="{BB962C8B-B14F-4D97-AF65-F5344CB8AC3E}">
        <p14:creationId xmlns:p14="http://schemas.microsoft.com/office/powerpoint/2010/main" val="3022435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AE62A-BBB2-5F9A-410D-5BE37CA8D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0775"/>
            <a:ext cx="9144000" cy="1059426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IMPORTED LIBRARIES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A860D6-0BE4-0A9A-0A80-ABD6FAE48E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05781"/>
            <a:ext cx="9144000" cy="4012634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googleapiclient</a:t>
            </a:r>
            <a:r>
              <a:rPr lang="en-IN" sz="35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discovery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DCDCAA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build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googleapiclient</a:t>
            </a:r>
            <a:r>
              <a:rPr lang="en-IN" sz="35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discovery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pymongo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IN" sz="3500" b="0" dirty="0" err="1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connector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 err="1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as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pd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ü"/>
            </a:pP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datetime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IN" sz="3500" b="0" dirty="0">
                <a:solidFill>
                  <a:srgbClr val="CCCCCC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500" b="0" dirty="0">
                <a:solidFill>
                  <a:srgbClr val="4EC9B0"/>
                </a:solidFill>
                <a:effectLst/>
                <a:highlight>
                  <a:srgbClr val="1F1F1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datetime</a:t>
            </a:r>
            <a:endParaRPr lang="en-IN" sz="3500" b="0" dirty="0">
              <a:solidFill>
                <a:srgbClr val="CCCCCC"/>
              </a:solidFill>
              <a:effectLst/>
              <a:highlight>
                <a:srgbClr val="1F1F1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8549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9212-BDDC-F96C-6113-478C96AF9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DATAFRAME CREATION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D60E48-132E-AD4F-228B-0FE782681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531" y="1825625"/>
            <a:ext cx="10075025" cy="4667250"/>
          </a:xfrm>
        </p:spPr>
      </p:pic>
    </p:spTree>
    <p:extLst>
      <p:ext uri="{BB962C8B-B14F-4D97-AF65-F5344CB8AC3E}">
        <p14:creationId xmlns:p14="http://schemas.microsoft.com/office/powerpoint/2010/main" val="3541123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77091-00E2-6DBC-B4F5-409D477E9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COLLECTIONS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C21081-0560-AA82-AB34-86D33F3C0B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813" y="1825625"/>
            <a:ext cx="8583561" cy="4667250"/>
          </a:xfrm>
        </p:spPr>
      </p:pic>
    </p:spTree>
    <p:extLst>
      <p:ext uri="{BB962C8B-B14F-4D97-AF65-F5344CB8AC3E}">
        <p14:creationId xmlns:p14="http://schemas.microsoft.com/office/powerpoint/2010/main" val="377217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BE1E4-3345-A10B-6BFE-44CBF8C5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 DOCUMENT CREATION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B5E216-6C3C-B18D-0103-6607F2F70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845" y="1825625"/>
            <a:ext cx="9792929" cy="4752156"/>
          </a:xfrm>
        </p:spPr>
      </p:pic>
    </p:spTree>
    <p:extLst>
      <p:ext uri="{BB962C8B-B14F-4D97-AF65-F5344CB8AC3E}">
        <p14:creationId xmlns:p14="http://schemas.microsoft.com/office/powerpoint/2010/main" val="300080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E3124-09CD-1585-1FF6-468064A1C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CREATION IN SQL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CD5ACE-CD33-911E-9F70-EA5E43E3E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516" y="1825625"/>
            <a:ext cx="9733936" cy="4351338"/>
          </a:xfrm>
        </p:spPr>
      </p:pic>
    </p:spTree>
    <p:extLst>
      <p:ext uri="{BB962C8B-B14F-4D97-AF65-F5344CB8AC3E}">
        <p14:creationId xmlns:p14="http://schemas.microsoft.com/office/powerpoint/2010/main" val="2519382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464F-92A7-D489-B037-814D0DFF7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3B5E7E-D1CC-13E4-52DC-1A2D20F4D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503" y="1825625"/>
            <a:ext cx="9527458" cy="4351338"/>
          </a:xfrm>
        </p:spPr>
      </p:pic>
    </p:spTree>
    <p:extLst>
      <p:ext uri="{BB962C8B-B14F-4D97-AF65-F5344CB8AC3E}">
        <p14:creationId xmlns:p14="http://schemas.microsoft.com/office/powerpoint/2010/main" val="1831270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060D4-54F1-26F0-808D-464B3D790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5464"/>
            <a:ext cx="10515600" cy="5921837"/>
          </a:xfrm>
        </p:spPr>
        <p:txBody>
          <a:bodyPr>
            <a:normAutofit fontScale="85000" lnSpcReduction="10000"/>
          </a:bodyPr>
          <a:lstStyle/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 Query Output need to displayed as table in </a:t>
            </a:r>
            <a:r>
              <a:rPr lang="en-US" sz="36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Application:</a:t>
            </a:r>
            <a:endParaRPr lang="en-US" sz="36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>
              <a:spcBef>
                <a:spcPts val="0"/>
              </a:spcBef>
              <a:spcAft>
                <a:spcPts val="1200"/>
              </a:spcAft>
              <a:buNone/>
            </a:pPr>
            <a:endParaRPr lang="en-US" sz="2400" b="0" dirty="0">
              <a:effectLst/>
            </a:endParaRPr>
          </a:p>
          <a:p>
            <a:pPr rtl="0" fontAlgn="base">
              <a:spcBef>
                <a:spcPts val="10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names of all the videos and their corresponding channels?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Which channels have the most number of videos, and how many videos do</a:t>
            </a:r>
          </a:p>
          <a:p>
            <a:pPr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they have?</a:t>
            </a:r>
            <a:endParaRPr lang="en-US" sz="3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top 10 most viewed videos and their respective channels?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How many comments were made on each video, and what are their</a:t>
            </a:r>
          </a:p>
          <a:p>
            <a:pPr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corresponding video names?</a:t>
            </a:r>
            <a:endParaRPr lang="en-US" sz="3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+mj-lt"/>
              <a:buAutoNum type="arabicPeriod" startAt="5"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Which videos have the highest number of likes, and what are their </a:t>
            </a:r>
          </a:p>
          <a:p>
            <a:pPr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corresponding channel names?</a:t>
            </a:r>
            <a:endParaRPr lang="en-US" sz="3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sz="2400" dirty="0"/>
            </a:b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121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EB05F-260C-DE9F-9BA3-63E8C214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577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Continue…..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D6DC3-E994-E229-1E85-DAD94E2F1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0902"/>
            <a:ext cx="10515600" cy="5196061"/>
          </a:xfrm>
        </p:spPr>
        <p:txBody>
          <a:bodyPr>
            <a:noAutofit/>
          </a:bodyPr>
          <a:lstStyle/>
          <a:p>
            <a:pPr marL="0" indent="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6.What is the total number of likes and dislikes for each video, and what are </a:t>
            </a:r>
          </a:p>
          <a:p>
            <a:pPr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their corresponding video names?</a:t>
            </a:r>
            <a:endParaRPr lang="en-US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7.What is the total number of views for each channel, and what are their </a:t>
            </a:r>
          </a:p>
          <a:p>
            <a:pPr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corresponding channel names?</a:t>
            </a:r>
            <a:endParaRPr lang="en-US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8.What are the names of all the channels that have published videos in the year</a:t>
            </a:r>
          </a:p>
          <a:p>
            <a:pPr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2022?</a:t>
            </a:r>
            <a:endParaRPr lang="en-US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9.What is the average duration of all videos in each channel, and what are their </a:t>
            </a:r>
          </a:p>
          <a:p>
            <a:pPr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corresponding channel names?</a:t>
            </a:r>
            <a:endParaRPr lang="en-US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rtl="0" fontAlgn="base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10Which videos have the highest number of comments, and what are their </a:t>
            </a:r>
          </a:p>
          <a:p>
            <a:pPr indent="0" rtl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sz="2400" b="0" i="0" u="none" strike="noStrike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corresponding channel names?</a:t>
            </a:r>
            <a:endParaRPr lang="en-US" sz="24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6386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C548-8412-0792-96DD-C347084D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BEC05-A74E-AA93-B906-B2639BBB2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aims to develop a user-friendly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application that utilizes the Google API to extract information on a YouTube channel, stores it in a SQL database, and enables users to search for channel details and join tables to view data in the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034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5AF2C713-1940-9435-291A-D820CED3A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363" y="431800"/>
            <a:ext cx="10739437" cy="5745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Technical Skills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1.</a:t>
            </a: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scripting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		2.Data Collection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		3.Streamlit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4.API integration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5.Data Management using 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  <a:p>
            <a:pPr lvl="5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SQL  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09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BE0CE-C977-6BA5-C60E-794BCAFDC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2138"/>
            <a:ext cx="10515600" cy="5694825"/>
          </a:xfrm>
        </p:spPr>
        <p:txBody>
          <a:bodyPr/>
          <a:lstStyle/>
          <a:p>
            <a:pPr marL="0" indent="0">
              <a:buNone/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0" indent="0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create a </a:t>
            </a:r>
            <a:r>
              <a:rPr lang="en-US" sz="36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application that allows users to access and analyze data from multiple YouTube channels.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688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2260C-4168-B896-01FD-B4A53BBEE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4"/>
            <a:ext cx="10515600" cy="6043959"/>
          </a:xfrm>
        </p:spPr>
        <p:txBody>
          <a:bodyPr>
            <a:normAutofit lnSpcReduction="10000"/>
          </a:bodyPr>
          <a:lstStyle/>
          <a:p>
            <a:pPr mar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3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pplication should have the following features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</a:t>
            </a:r>
            <a:endParaRPr lang="en-US" sz="1200" b="1" dirty="0">
              <a:effectLst/>
            </a:endParaRPr>
          </a:p>
          <a:p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Ability to input a YouTube channel ID and retrieve all the relevant data (Channel name, subscribers, total video count, playlist ID, video ID, likes, dislikes, comments of each video) using Google API.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Ability to collect data for up to 10 different YouTube channels and store them in the data lake by clicking a button.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Option to store the data in a MYSQL or PostgreSQL.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Ability to search and retrieve data from the SQL database using different search options, including joining tables to get channel details.</a:t>
            </a:r>
          </a:p>
          <a:p>
            <a:pPr rtl="0" fontAlgn="base">
              <a:spcBef>
                <a:spcPts val="1200"/>
              </a:spcBef>
              <a:spcAft>
                <a:spcPts val="0"/>
              </a:spcAft>
              <a:buFont typeface="+mj-lt"/>
              <a:buAutoNum type="arabicPeriod"/>
            </a:pPr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480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B8054-03D1-87BD-362B-60BFF07CF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82385"/>
            <a:ext cx="10649989" cy="57945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 up a </a:t>
            </a:r>
            <a:r>
              <a:rPr lang="en-US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Connect to the YouTube AP</a:t>
            </a:r>
            <a:endParaRPr lang="en-IN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and Clean data 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Migrate data to a SQL data warehouse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Query the SQL data warehouse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Display data in the </a:t>
            </a:r>
            <a:r>
              <a:rPr lang="en-US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app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114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E8369-BAAE-66AC-DDD0-1117C20EF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1861" y="798020"/>
            <a:ext cx="9144000" cy="1296787"/>
          </a:xfrm>
        </p:spPr>
        <p:txBody>
          <a:bodyPr>
            <a:normAutofit fontScale="90000"/>
          </a:bodyPr>
          <a:lstStyle/>
          <a:p>
            <a:br>
              <a:rPr lang="en-IN" sz="4000" b="1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000" b="1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b="1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br>
              <a:rPr lang="en-IN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</a:rPr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CC901-1A76-E7BD-C493-EBAF0F2C9A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62298"/>
            <a:ext cx="9144000" cy="4455622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Python is a popular programming language. It was created by Guido van Rossum, and released in 1991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Verdana" panose="020B0604030504040204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It is used for: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web development (server-side),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software development,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mathematics,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Verdana" panose="020B0604030504040204" pitchFamily="34" charset="0"/>
              </a:rPr>
              <a:t>system scripting.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5358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ED7B-2A96-F26F-4096-04C246984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55077"/>
          </a:xfrm>
        </p:spPr>
        <p:txBody>
          <a:bodyPr>
            <a:normAutofit fontScale="90000"/>
          </a:bodyPr>
          <a:lstStyle/>
          <a:p>
            <a:r>
              <a:rPr lang="en-IN" sz="4400" b="1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SQL</a:t>
            </a:r>
            <a:br>
              <a:rPr lang="en-IN" sz="4400" b="1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7ACF89-1553-1562-7705-13C4C39ED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61309"/>
            <a:ext cx="9144000" cy="4123113"/>
          </a:xfrm>
        </p:spPr>
        <p:txBody>
          <a:bodyPr>
            <a:normAutofit/>
          </a:bodyPr>
          <a:lstStyle/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SQL stands for Structured Query Language</a:t>
            </a: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SQL lets access and manipulate databases </a:t>
            </a:r>
          </a:p>
          <a:p>
            <a:pPr marL="457200" indent="-4572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D9EEE1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SQL storing, manipulating and retrieving data in databases</a:t>
            </a:r>
            <a:endParaRPr lang="en-US" sz="3200" b="0" i="0" dirty="0">
              <a:solidFill>
                <a:srgbClr val="000000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1207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F0FD6-1538-7A62-21CB-60B9E8742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br>
              <a:rPr lang="en-IN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BB80C-DD8E-6DCB-FC10-35C231054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Pandas is a Python library used for working with data sets.</a:t>
            </a:r>
          </a:p>
          <a:p>
            <a:pPr lvl="1"/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It has functions for analyzing</a:t>
            </a:r>
          </a:p>
          <a:p>
            <a:pPr lvl="1"/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cleaning</a:t>
            </a:r>
          </a:p>
          <a:p>
            <a:pPr lvl="1"/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exploring</a:t>
            </a:r>
          </a:p>
          <a:p>
            <a:pPr lvl="1"/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manipulating data.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8043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188EB-ADFF-3939-B880-90022064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0" i="0" dirty="0">
                <a:solidFill>
                  <a:srgbClr val="FF0000"/>
                </a:solidFill>
                <a:effectLst/>
                <a:highlight>
                  <a:srgbClr val="F3ECEA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C55C0-882E-925B-0A03-3EE130D3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MongoDB is a document database and can be installed locally or hosted in the cloud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 use MongoDB Atlas, a cloud database platform.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This is much easier than hosting your own local database.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424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680</Words>
  <Application>Microsoft Office PowerPoint</Application>
  <PresentationFormat>Widescreen</PresentationFormat>
  <Paragraphs>97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Segoe UI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PYTHON </vt:lpstr>
      <vt:lpstr>SQL </vt:lpstr>
      <vt:lpstr>PANDAS </vt:lpstr>
      <vt:lpstr>MONGODB</vt:lpstr>
      <vt:lpstr>STREAMLIT</vt:lpstr>
      <vt:lpstr>IMPORTED LIBRARIES</vt:lpstr>
      <vt:lpstr>DATAFRAME CREATION</vt:lpstr>
      <vt:lpstr>MONGODB COLLECTIONS</vt:lpstr>
      <vt:lpstr>MONGODB DOCUMENT CREATION</vt:lpstr>
      <vt:lpstr>TABLE CREATION IN SQL</vt:lpstr>
      <vt:lpstr>MODEL OUTPUT</vt:lpstr>
      <vt:lpstr>PowerPoint Presentation</vt:lpstr>
      <vt:lpstr>Continue…..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JANANI J</dc:creator>
  <cp:lastModifiedBy>JANANI J</cp:lastModifiedBy>
  <cp:revision>2</cp:revision>
  <dcterms:created xsi:type="dcterms:W3CDTF">2024-06-01T17:34:49Z</dcterms:created>
  <dcterms:modified xsi:type="dcterms:W3CDTF">2024-07-02T16:20:35Z</dcterms:modified>
</cp:coreProperties>
</file>

<file path=docProps/thumbnail.jpeg>
</file>